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214290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МАЙ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85720" y="928670"/>
            <a:ext cx="40004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05.05.2017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посетили на дому участника  ВОВ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Белова Ивана Гавриловича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поколения знают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4" name="Picture 2" descr="C:\Users\про\Desktop\ФОТО КЛУБ\9 мая\2017\P1070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3571900" cy="2357454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4461522" y="1000108"/>
            <a:ext cx="4682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07.05.2017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состоялся торжественный митинг у обелиска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 помним те грозные годы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6" name="Picture 4" descr="C:\Users\про\Desktop\ФОТО КЛУБ\9 мая\2017\P1070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3571900" cy="2357454"/>
          </a:xfrm>
          <a:prstGeom prst="rect">
            <a:avLst/>
          </a:prstGeom>
          <a:noFill/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2071670" y="4000504"/>
            <a:ext cx="56436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08.05.2017  прошла концертная программа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Победы!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8" name="Picture 6" descr="C:\Users\про\Desktop\ФОТО КЛУБ\9 мая\2017\P1070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256"/>
            <a:ext cx="2952771" cy="2214578"/>
          </a:xfrm>
          <a:prstGeom prst="rect">
            <a:avLst/>
          </a:prstGeom>
          <a:noFill/>
        </p:spPr>
      </p:pic>
      <p:pic>
        <p:nvPicPr>
          <p:cNvPr id="74759" name="Picture 7" descr="C:\Users\про\Desktop\ФОТО КЛУБ\9 мая\2017\P10706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286256"/>
            <a:ext cx="2762269" cy="2286016"/>
          </a:xfrm>
          <a:prstGeom prst="rect">
            <a:avLst/>
          </a:prstGeom>
          <a:noFill/>
        </p:spPr>
      </p:pic>
      <p:pic>
        <p:nvPicPr>
          <p:cNvPr id="74760" name="Picture 8" descr="C:\Users\про\Desktop\ФОТО КЛУБ\9 мая\2017\P10706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286256"/>
            <a:ext cx="323852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571472" y="285728"/>
            <a:ext cx="74118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20.05.2017 провели концертную программу на закрытие клубного сезона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Гармонь России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66" name="Picture 2" descr="C:\Users\про\Desktop\ФОТО КЛУБ\ЗАКРЫТИЕ СЕЗОНА\2017\P1070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2500330" cy="2443122"/>
          </a:xfrm>
          <a:prstGeom prst="rect">
            <a:avLst/>
          </a:prstGeom>
          <a:noFill/>
        </p:spPr>
      </p:pic>
      <p:pic>
        <p:nvPicPr>
          <p:cNvPr id="88067" name="Picture 3" descr="C:\Users\про\Desktop\ФОТО КЛУБ\ЗАКРЫТИЕ СЕЗОНА\2017\P1070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42918"/>
            <a:ext cx="3071834" cy="2428892"/>
          </a:xfrm>
          <a:prstGeom prst="rect">
            <a:avLst/>
          </a:prstGeom>
          <a:noFill/>
        </p:spPr>
      </p:pic>
      <p:pic>
        <p:nvPicPr>
          <p:cNvPr id="88068" name="Picture 4" descr="C:\Users\про\Desktop\ФОТО КЛУБ\ЗАКРЫТИЕ СЕЗОНА\2017\P1070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642918"/>
            <a:ext cx="2928958" cy="2446728"/>
          </a:xfrm>
          <a:prstGeom prst="rect">
            <a:avLst/>
          </a:prstGeom>
          <a:noFill/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57158" y="3286124"/>
            <a:ext cx="87868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23.05.2017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провели театрализованное представление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лесовик субботник проводил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71" name="Picture 7" descr="C:\Users\про\Desktop\ФОТО КЛУБ\ЭКОЛОГИЯ\2017\P1070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643314"/>
            <a:ext cx="3786214" cy="2857520"/>
          </a:xfrm>
          <a:prstGeom prst="rect">
            <a:avLst/>
          </a:prstGeom>
          <a:noFill/>
        </p:spPr>
      </p:pic>
      <p:pic>
        <p:nvPicPr>
          <p:cNvPr id="88072" name="Picture 8" descr="C:\Users\про\Desktop\ФОТО КЛУБ\ЭКОЛОГИЯ\2017\P10708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643313"/>
            <a:ext cx="4238655" cy="2857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928662" y="0"/>
            <a:ext cx="7929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30.05.2017 прошло тематическое мероприятие по экологии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Войди в лес другом!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Посадка саженцев голубой ели.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0" name="Picture 2" descr="C:\Users\про\Desktop\ФОТО КЛУБ\ЭКОЛОГИЯ\2017\P108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3643338" cy="2514560"/>
          </a:xfrm>
          <a:prstGeom prst="rect">
            <a:avLst/>
          </a:prstGeom>
          <a:noFill/>
        </p:spPr>
      </p:pic>
      <p:pic>
        <p:nvPicPr>
          <p:cNvPr id="89091" name="Picture 3" descr="C:\Users\про\Desktop\ФОТО КЛУБ\ЭКОЛОГИЯ\2017\P108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42917"/>
            <a:ext cx="3948063" cy="2500331"/>
          </a:xfrm>
          <a:prstGeom prst="rect">
            <a:avLst/>
          </a:prstGeom>
          <a:noFill/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500166" y="3929066"/>
            <a:ext cx="61106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01.06.2017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прошла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 программа на День детей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Солнечное детство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3214686"/>
            <a:ext cx="2425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ИЮНЬ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про\Desktop\ФОТО КЛУБ\1 ИЮНЯ ДЕНЬ ЗАЩИТЫ ДЕТЕЙ\2017\P1080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14817"/>
            <a:ext cx="3643338" cy="2393173"/>
          </a:xfrm>
          <a:prstGeom prst="rect">
            <a:avLst/>
          </a:prstGeom>
          <a:noFill/>
        </p:spPr>
      </p:pic>
      <p:pic>
        <p:nvPicPr>
          <p:cNvPr id="1028" name="Picture 4" descr="C:\Users\про\Desktop\ФОТО КЛУБ\1 ИЮНЯ ДЕНЬ ЗАЩИТЫ ДЕТЕЙ\2017\P1080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14818"/>
            <a:ext cx="357190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3000372"/>
            <a:ext cx="3929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21.06.2017 на кануне Дня памяти и скорби в 21 час прошла акция «Свеча памяти».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28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09.06.2017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тематическая программа на день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России 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Народы России!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928934"/>
            <a:ext cx="39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11.06.2017 </a:t>
            </a:r>
            <a:r>
              <a:rPr lang="ru-RU" dirty="0" smtClean="0"/>
              <a:t> </a:t>
            </a:r>
            <a:r>
              <a:rPr lang="ru-RU" dirty="0" smtClean="0"/>
              <a:t>провели информационный час  «Моя страна- моя Россия!». </a:t>
            </a:r>
            <a:endParaRPr lang="ru-RU" dirty="0"/>
          </a:p>
        </p:txBody>
      </p:sp>
      <p:pic>
        <p:nvPicPr>
          <p:cNvPr id="2050" name="Picture 2" descr="C:\Users\про\Desktop\ФОТО КЛУБ\день РОССИИ\2017\P1080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3571900" cy="2228808"/>
          </a:xfrm>
          <a:prstGeom prst="rect">
            <a:avLst/>
          </a:prstGeom>
          <a:noFill/>
        </p:spPr>
      </p:pic>
      <p:pic>
        <p:nvPicPr>
          <p:cNvPr id="2051" name="Picture 3" descr="C:\Users\про\Desktop\ФОТО КЛУБ\день РОССИИ\2017\P108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642918"/>
            <a:ext cx="3333774" cy="2232438"/>
          </a:xfrm>
          <a:prstGeom prst="rect">
            <a:avLst/>
          </a:prstGeom>
          <a:noFill/>
        </p:spPr>
      </p:pic>
      <p:pic>
        <p:nvPicPr>
          <p:cNvPr id="2052" name="Picture 4" descr="C:\Users\про\Desktop\ФОТО КЛУБ\день РОССИИ\2017\P1080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00504"/>
            <a:ext cx="3643338" cy="2518190"/>
          </a:xfrm>
          <a:prstGeom prst="rect">
            <a:avLst/>
          </a:prstGeom>
          <a:noFill/>
        </p:spPr>
      </p:pic>
      <p:pic>
        <p:nvPicPr>
          <p:cNvPr id="2053" name="Picture 5" descr="C:\Users\про\Desktop\ФОТО КЛУБ\22 июня\2017\20170621_210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636776" y="4000502"/>
            <a:ext cx="3816550" cy="2428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64291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27.06.2017 провели детский сабантуй.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ро\Desktop\ФОТО КЛУБ\САБАНТУЙ\2017\Сельский\P1080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3143272" cy="2357454"/>
          </a:xfrm>
          <a:prstGeom prst="rect">
            <a:avLst/>
          </a:prstGeom>
          <a:noFill/>
        </p:spPr>
      </p:pic>
      <p:pic>
        <p:nvPicPr>
          <p:cNvPr id="3075" name="Picture 3" descr="C:\Users\про\Desktop\ФОТО КЛУБ\САБАНТУЙ\2017\Сельский\P1080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000108"/>
            <a:ext cx="2952771" cy="2321735"/>
          </a:xfrm>
          <a:prstGeom prst="rect">
            <a:avLst/>
          </a:prstGeom>
          <a:noFill/>
        </p:spPr>
      </p:pic>
      <p:pic>
        <p:nvPicPr>
          <p:cNvPr id="3076" name="Picture 4" descr="C:\Users\про\Desktop\ФОТО КЛУБ\САБАНТУЙ\2017\Сельский\P1080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643174" y="1000108"/>
            <a:ext cx="3143272" cy="2357454"/>
          </a:xfrm>
          <a:prstGeom prst="rect">
            <a:avLst/>
          </a:prstGeom>
          <a:noFill/>
        </p:spPr>
      </p:pic>
      <p:pic>
        <p:nvPicPr>
          <p:cNvPr id="3077" name="Picture 5" descr="C:\Users\про\Desktop\ФОТО КЛУБ\САБАНТУЙ\2017\Сельский\P10803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614786" y="3429000"/>
            <a:ext cx="4000528" cy="3000396"/>
          </a:xfrm>
          <a:prstGeom prst="rect">
            <a:avLst/>
          </a:prstGeom>
          <a:noFill/>
        </p:spPr>
      </p:pic>
      <p:pic>
        <p:nvPicPr>
          <p:cNvPr id="3078" name="Picture 6" descr="C:\Users\про\Desktop\ФОТО КЛУБ\САБАНТУЙ\2017\Сельский\P10802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28592" y="3461089"/>
            <a:ext cx="4071969" cy="3039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ро\Desktop\ФОТО КЛУБ\САБАНТУЙ\2017\городской\P1080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143404" cy="3107553"/>
          </a:xfrm>
          <a:prstGeom prst="rect">
            <a:avLst/>
          </a:prstGeom>
          <a:noFill/>
        </p:spPr>
      </p:pic>
      <p:pic>
        <p:nvPicPr>
          <p:cNvPr id="4099" name="Picture 3" descr="C:\Users\про\Desktop\ФОТО КЛУБ\САБАНТУЙ\2017\городской\P1080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286280" cy="2928958"/>
          </a:xfrm>
          <a:prstGeom prst="rect">
            <a:avLst/>
          </a:prstGeom>
          <a:noFill/>
        </p:spPr>
      </p:pic>
      <p:pic>
        <p:nvPicPr>
          <p:cNvPr id="4100" name="Picture 4" descr="C:\Users\про\Desktop\ФОТО КЛУБ\САБАНТУЙ\2017\городской\P1080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4214842" cy="3071834"/>
          </a:xfrm>
          <a:prstGeom prst="rect">
            <a:avLst/>
          </a:prstGeom>
          <a:noFill/>
        </p:spPr>
      </p:pic>
      <p:pic>
        <p:nvPicPr>
          <p:cNvPr id="4101" name="Picture 5" descr="C:\Users\про\Desktop\ФОТО КЛУБ\САБАНТУЙ\2017\городской\P1080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724" y="285728"/>
            <a:ext cx="4286280" cy="32147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.07.2017 приняли участие в  городском сабантуе.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240</TotalTime>
  <Words>139</Words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</dc:creator>
  <cp:lastModifiedBy>про</cp:lastModifiedBy>
  <cp:revision>26</cp:revision>
  <dcterms:created xsi:type="dcterms:W3CDTF">2017-07-05T17:22:18Z</dcterms:created>
  <dcterms:modified xsi:type="dcterms:W3CDTF">2017-07-06T16:02:34Z</dcterms:modified>
</cp:coreProperties>
</file>